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" Type="http://schemas.openxmlformats.org/officeDocument/2006/relationships/printerSettings" Target="printerSettings/printerSettings1.bin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jpg"/><Relationship Id="rId4" Type="http://schemas.openxmlformats.org/officeDocument/2006/relationships/image" Target="../media/image3.jpg"/><Relationship Id="rId5" Type="http://schemas.openxmlformats.org/officeDocument/2006/relationships/image" Target="../media/image4.jpg"/><Relationship Id="rId6" Type="http://schemas.openxmlformats.org/officeDocument/2006/relationships/image" Target="../media/image5.jp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jpg"/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5" Type="http://schemas.openxmlformats.org/officeDocument/2006/relationships/image" Target="../media/image48.png"/><Relationship Id="rId6" Type="http://schemas.openxmlformats.org/officeDocument/2006/relationships/image" Target="../media/image49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0.jpg"/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5" Type="http://schemas.openxmlformats.org/officeDocument/2006/relationships/image" Target="../media/image53.jpg"/><Relationship Id="rId6" Type="http://schemas.openxmlformats.org/officeDocument/2006/relationships/image" Target="../media/image54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Relationship Id="rId3" Type="http://schemas.openxmlformats.org/officeDocument/2006/relationships/image" Target="../media/image55.png"/><Relationship Id="rId4" Type="http://schemas.openxmlformats.org/officeDocument/2006/relationships/image" Target="../media/image56.jpg"/><Relationship Id="rId5" Type="http://schemas.openxmlformats.org/officeDocument/2006/relationships/image" Target="../media/image29.png"/><Relationship Id="rId6" Type="http://schemas.openxmlformats.org/officeDocument/2006/relationships/image" Target="../media/image57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8.jpg"/><Relationship Id="rId3" Type="http://schemas.openxmlformats.org/officeDocument/2006/relationships/image" Target="../media/image59.png"/><Relationship Id="rId4" Type="http://schemas.openxmlformats.org/officeDocument/2006/relationships/image" Target="../media/image60.png"/><Relationship Id="rId5" Type="http://schemas.openxmlformats.org/officeDocument/2006/relationships/image" Target="../media/image61.jpg"/><Relationship Id="rId6" Type="http://schemas.openxmlformats.org/officeDocument/2006/relationships/image" Target="../media/image62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3.jpg"/><Relationship Id="rId3" Type="http://schemas.openxmlformats.org/officeDocument/2006/relationships/image" Target="../media/image64.jpg"/><Relationship Id="rId4" Type="http://schemas.openxmlformats.org/officeDocument/2006/relationships/image" Target="../media/image65.png"/><Relationship Id="rId5" Type="http://schemas.openxmlformats.org/officeDocument/2006/relationships/image" Target="../media/image66.png"/><Relationship Id="rId6" Type="http://schemas.openxmlformats.org/officeDocument/2006/relationships/image" Target="../media/image53.jp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7.png"/><Relationship Id="rId3" Type="http://schemas.openxmlformats.org/officeDocument/2006/relationships/image" Target="../media/image68.jpg"/><Relationship Id="rId4" Type="http://schemas.openxmlformats.org/officeDocument/2006/relationships/image" Target="../media/image69.png"/><Relationship Id="rId5" Type="http://schemas.openxmlformats.org/officeDocument/2006/relationships/image" Target="../media/image70.png"/><Relationship Id="rId6" Type="http://schemas.openxmlformats.org/officeDocument/2006/relationships/image" Target="../media/image22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1.png"/><Relationship Id="rId3" Type="http://schemas.openxmlformats.org/officeDocument/2006/relationships/image" Target="../media/image72.png"/><Relationship Id="rId4" Type="http://schemas.openxmlformats.org/officeDocument/2006/relationships/image" Target="../media/image73.jpg"/><Relationship Id="rId5" Type="http://schemas.openxmlformats.org/officeDocument/2006/relationships/image" Target="../media/image74.png"/><Relationship Id="rId6" Type="http://schemas.openxmlformats.org/officeDocument/2006/relationships/image" Target="../media/image75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6.jpg"/><Relationship Id="rId3" Type="http://schemas.openxmlformats.org/officeDocument/2006/relationships/image" Target="../media/image77.png"/><Relationship Id="rId4" Type="http://schemas.openxmlformats.org/officeDocument/2006/relationships/image" Target="../media/image78.png"/><Relationship Id="rId5" Type="http://schemas.openxmlformats.org/officeDocument/2006/relationships/image" Target="../media/image79.jpg"/><Relationship Id="rId6" Type="http://schemas.openxmlformats.org/officeDocument/2006/relationships/image" Target="../media/image80.jp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1.jpg"/><Relationship Id="rId3" Type="http://schemas.openxmlformats.org/officeDocument/2006/relationships/image" Target="../media/image22.png"/><Relationship Id="rId4" Type="http://schemas.openxmlformats.org/officeDocument/2006/relationships/image" Target="../media/image82.jpg"/><Relationship Id="rId5" Type="http://schemas.openxmlformats.org/officeDocument/2006/relationships/image" Target="../media/image83.jpg"/><Relationship Id="rId6" Type="http://schemas.openxmlformats.org/officeDocument/2006/relationships/image" Target="../media/image84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5.png"/><Relationship Id="rId3" Type="http://schemas.openxmlformats.org/officeDocument/2006/relationships/image" Target="../media/image86.png"/><Relationship Id="rId4" Type="http://schemas.openxmlformats.org/officeDocument/2006/relationships/image" Target="../media/image87.png"/><Relationship Id="rId5" Type="http://schemas.openxmlformats.org/officeDocument/2006/relationships/image" Target="../media/image88.png"/><Relationship Id="rId6" Type="http://schemas.openxmlformats.org/officeDocument/2006/relationships/image" Target="../media/image89.jp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Relationship Id="rId3" Type="http://schemas.openxmlformats.org/officeDocument/2006/relationships/image" Target="../media/image7.jpg"/><Relationship Id="rId4" Type="http://schemas.openxmlformats.org/officeDocument/2006/relationships/image" Target="../media/image8.jpg"/><Relationship Id="rId5" Type="http://schemas.openxmlformats.org/officeDocument/2006/relationships/image" Target="../media/image9.png"/><Relationship Id="rId6" Type="http://schemas.openxmlformats.org/officeDocument/2006/relationships/image" Target="../media/image10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0.jpg"/><Relationship Id="rId3" Type="http://schemas.openxmlformats.org/officeDocument/2006/relationships/image" Target="../media/image91.jpg"/><Relationship Id="rId4" Type="http://schemas.openxmlformats.org/officeDocument/2006/relationships/image" Target="../media/image92.jpg"/><Relationship Id="rId5" Type="http://schemas.openxmlformats.org/officeDocument/2006/relationships/image" Target="../media/image87.png"/><Relationship Id="rId6" Type="http://schemas.openxmlformats.org/officeDocument/2006/relationships/image" Target="../media/image93.jp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Relationship Id="rId3" Type="http://schemas.openxmlformats.org/officeDocument/2006/relationships/image" Target="../media/image12.jpg"/><Relationship Id="rId4" Type="http://schemas.openxmlformats.org/officeDocument/2006/relationships/image" Target="../media/image13.jpg"/><Relationship Id="rId5" Type="http://schemas.openxmlformats.org/officeDocument/2006/relationships/image" Target="../media/image14.png"/><Relationship Id="rId6" Type="http://schemas.openxmlformats.org/officeDocument/2006/relationships/image" Target="../media/image15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jpg"/><Relationship Id="rId3" Type="http://schemas.openxmlformats.org/officeDocument/2006/relationships/image" Target="../media/image17.png"/><Relationship Id="rId4" Type="http://schemas.openxmlformats.org/officeDocument/2006/relationships/image" Target="../media/image18.jpg"/><Relationship Id="rId5" Type="http://schemas.openxmlformats.org/officeDocument/2006/relationships/image" Target="../media/image19.png"/><Relationship Id="rId6" Type="http://schemas.openxmlformats.org/officeDocument/2006/relationships/image" Target="../media/image20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jpg"/><Relationship Id="rId6" Type="http://schemas.openxmlformats.org/officeDocument/2006/relationships/image" Target="../media/image25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jpg"/><Relationship Id="rId3" Type="http://schemas.openxmlformats.org/officeDocument/2006/relationships/image" Target="../media/image27.jp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jpg"/><Relationship Id="rId3" Type="http://schemas.openxmlformats.org/officeDocument/2006/relationships/image" Target="../media/image32.jpg"/><Relationship Id="rId4" Type="http://schemas.openxmlformats.org/officeDocument/2006/relationships/image" Target="../media/image33.jpg"/><Relationship Id="rId5" Type="http://schemas.openxmlformats.org/officeDocument/2006/relationships/image" Target="../media/image34.png"/><Relationship Id="rId6" Type="http://schemas.openxmlformats.org/officeDocument/2006/relationships/image" Target="../media/image35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.png"/><Relationship Id="rId3" Type="http://schemas.openxmlformats.org/officeDocument/2006/relationships/image" Target="../media/image37.jpg"/><Relationship Id="rId4" Type="http://schemas.openxmlformats.org/officeDocument/2006/relationships/image" Target="../media/image38.png"/><Relationship Id="rId5" Type="http://schemas.openxmlformats.org/officeDocument/2006/relationships/image" Target="../media/image39.jpg"/><Relationship Id="rId6" Type="http://schemas.openxmlformats.org/officeDocument/2006/relationships/image" Target="../media/image40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.jpg"/><Relationship Id="rId3" Type="http://schemas.openxmlformats.org/officeDocument/2006/relationships/image" Target="../media/image42.png"/><Relationship Id="rId4" Type="http://schemas.openxmlformats.org/officeDocument/2006/relationships/image" Target="../media/image43.jpg"/><Relationship Id="rId5" Type="http://schemas.openxmlformats.org/officeDocument/2006/relationships/image" Target="../media/image44.jpg"/><Relationship Id="rId6" Type="http://schemas.openxmlformats.org/officeDocument/2006/relationships/image" Target="../media/image45.jp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1828800" y="182880"/>
            <a:ext cx="4572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6400">
                <a:latin typeface="Calibri"/>
              </a:rPr>
              <a:t>Puzzle #1</a:t>
            </a:r>
          </a:p>
        </p:txBody>
      </p:sp>
      <p:pic>
        <p:nvPicPr>
          <p:cNvPr id="3" name="Picture 2" descr="chee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1371600" cy="1371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274320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2/5</a:t>
            </a:r>
          </a:p>
        </p:txBody>
      </p:sp>
      <p:pic>
        <p:nvPicPr>
          <p:cNvPr id="5" name="Picture 4" descr="hindu_temple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0" y="1371600"/>
            <a:ext cx="1371600" cy="1371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743200" y="274320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2/6</a:t>
            </a:r>
          </a:p>
        </p:txBody>
      </p:sp>
      <p:pic>
        <p:nvPicPr>
          <p:cNvPr id="7" name="Picture 6" descr="image654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371600"/>
            <a:ext cx="1371600" cy="13716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0" y="274320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6/7</a:t>
            </a:r>
          </a:p>
        </p:txBody>
      </p:sp>
      <p:pic>
        <p:nvPicPr>
          <p:cNvPr id="9" name="Picture 8" descr="astrologer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0800" y="1371600"/>
            <a:ext cx="1371600" cy="13716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400800" y="274320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6/10</a:t>
            </a:r>
          </a:p>
        </p:txBody>
      </p:sp>
      <p:pic>
        <p:nvPicPr>
          <p:cNvPr id="11" name="Picture 10" descr="crying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400" y="3200400"/>
            <a:ext cx="1371600" cy="13716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14400" y="457200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2/6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1828800" y="182880"/>
            <a:ext cx="4572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6400">
                <a:latin typeface="Calibri"/>
              </a:rPr>
              <a:t>Puzzle #10</a:t>
            </a:r>
          </a:p>
        </p:txBody>
      </p:sp>
      <p:pic>
        <p:nvPicPr>
          <p:cNvPr id="3" name="Picture 2" descr="lord_ganesha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1371600" cy="1371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274320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11/12</a:t>
            </a:r>
          </a:p>
        </p:txBody>
      </p:sp>
      <p:pic>
        <p:nvPicPr>
          <p:cNvPr id="5" name="Picture 4" descr="_not_foun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0" y="1371600"/>
            <a:ext cx="1371600" cy="1371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743200" y="274320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5/15</a:t>
            </a:r>
          </a:p>
        </p:txBody>
      </p:sp>
      <p:pic>
        <p:nvPicPr>
          <p:cNvPr id="7" name="Picture 6" descr="flutist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371600"/>
            <a:ext cx="1371600" cy="13716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0" y="274320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2/7</a:t>
            </a:r>
          </a:p>
        </p:txBody>
      </p:sp>
      <p:pic>
        <p:nvPicPr>
          <p:cNvPr id="9" name="Picture 8" descr="image39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0800" y="1371600"/>
            <a:ext cx="1371600" cy="13716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400800" y="274320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5/11</a:t>
            </a:r>
          </a:p>
        </p:txBody>
      </p:sp>
      <p:pic>
        <p:nvPicPr>
          <p:cNvPr id="11" name="Picture 10" descr="aanigepu_kaaya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400" y="3200400"/>
            <a:ext cx="1371600" cy="13716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14400" y="457200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2/14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1828800" y="182880"/>
            <a:ext cx="4572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6400">
                <a:latin typeface="Calibri"/>
              </a:rPr>
              <a:t>Puzzle #11</a:t>
            </a:r>
          </a:p>
        </p:txBody>
      </p:sp>
      <p:pic>
        <p:nvPicPr>
          <p:cNvPr id="3" name="Picture 2" descr="third_ey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1371600" cy="1371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274320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2/15</a:t>
            </a:r>
          </a:p>
        </p:txBody>
      </p:sp>
      <p:pic>
        <p:nvPicPr>
          <p:cNvPr id="5" name="Picture 4" descr="audienc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0" y="1371600"/>
            <a:ext cx="1371600" cy="1371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743200" y="274320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5/8</a:t>
            </a:r>
          </a:p>
        </p:txBody>
      </p:sp>
      <p:pic>
        <p:nvPicPr>
          <p:cNvPr id="7" name="Picture 6" descr="diwali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371600"/>
            <a:ext cx="1371600" cy="13716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0" y="274320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7/8</a:t>
            </a:r>
          </a:p>
        </p:txBody>
      </p:sp>
      <p:pic>
        <p:nvPicPr>
          <p:cNvPr id="9" name="Picture 8" descr="buffalo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0800" y="1371600"/>
            <a:ext cx="1371600" cy="13716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400800" y="274320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6/7</a:t>
            </a:r>
          </a:p>
        </p:txBody>
      </p:sp>
      <p:pic>
        <p:nvPicPr>
          <p:cNvPr id="11" name="Picture 10" descr="taking_oath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400" y="3200400"/>
            <a:ext cx="1371600" cy="13716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14400" y="457200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2/10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1828800" y="182880"/>
            <a:ext cx="4572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6400">
                <a:latin typeface="Calibri"/>
              </a:rPr>
              <a:t>Puzzle #12</a:t>
            </a:r>
          </a:p>
        </p:txBody>
      </p:sp>
      <p:pic>
        <p:nvPicPr>
          <p:cNvPr id="3" name="Picture 2" descr="saraswathi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1371600" cy="1371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274320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9/10</a:t>
            </a:r>
          </a:p>
        </p:txBody>
      </p:sp>
      <p:pic>
        <p:nvPicPr>
          <p:cNvPr id="5" name="Picture 4" descr="image79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0" y="1371600"/>
            <a:ext cx="1371600" cy="1371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743200" y="274320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5/11</a:t>
            </a:r>
          </a:p>
        </p:txBody>
      </p:sp>
      <p:pic>
        <p:nvPicPr>
          <p:cNvPr id="7" name="Picture 6" descr="elbow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371600"/>
            <a:ext cx="1371600" cy="13716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0" y="274320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2/5</a:t>
            </a:r>
          </a:p>
        </p:txBody>
      </p:sp>
      <p:pic>
        <p:nvPicPr>
          <p:cNvPr id="9" name="Picture 8" descr="image211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0800" y="1371600"/>
            <a:ext cx="1371600" cy="13716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400800" y="274320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6/9</a:t>
            </a:r>
          </a:p>
        </p:txBody>
      </p:sp>
      <p:pic>
        <p:nvPicPr>
          <p:cNvPr id="11" name="Picture 10" descr="odd_numbers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400" y="3200400"/>
            <a:ext cx="1371600" cy="13716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14400" y="457200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1/10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1828800" y="182880"/>
            <a:ext cx="4572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6400">
                <a:latin typeface="Calibri"/>
              </a:rPr>
              <a:t>Puzzle #13</a:t>
            </a:r>
          </a:p>
        </p:txBody>
      </p:sp>
      <p:pic>
        <p:nvPicPr>
          <p:cNvPr id="3" name="Picture 2" descr="paratha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1371600" cy="1371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274320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6/7</a:t>
            </a:r>
          </a:p>
        </p:txBody>
      </p:sp>
      <p:pic>
        <p:nvPicPr>
          <p:cNvPr id="5" name="Picture 4" descr="interruptio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0" y="1371600"/>
            <a:ext cx="1371600" cy="1371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743200" y="274320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4/12</a:t>
            </a:r>
          </a:p>
        </p:txBody>
      </p:sp>
      <p:pic>
        <p:nvPicPr>
          <p:cNvPr id="7" name="Picture 6" descr="deer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371600"/>
            <a:ext cx="1371600" cy="13716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0" y="274320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1/4</a:t>
            </a:r>
          </a:p>
        </p:txBody>
      </p:sp>
      <p:pic>
        <p:nvPicPr>
          <p:cNvPr id="9" name="Picture 8" descr="lice_comb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0800" y="1371600"/>
            <a:ext cx="1371600" cy="13716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400800" y="274320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1/9</a:t>
            </a:r>
          </a:p>
        </p:txBody>
      </p:sp>
      <p:pic>
        <p:nvPicPr>
          <p:cNvPr id="11" name="Picture 10" descr="image469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400" y="3200400"/>
            <a:ext cx="1371600" cy="13716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14400" y="457200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2/12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1828800" y="182880"/>
            <a:ext cx="4572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6400">
                <a:latin typeface="Calibri"/>
              </a:rPr>
              <a:t>Puzzle #14</a:t>
            </a:r>
          </a:p>
        </p:txBody>
      </p:sp>
      <p:pic>
        <p:nvPicPr>
          <p:cNvPr id="3" name="Picture 2" descr="thief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1371600" cy="1371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274320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2/5</a:t>
            </a:r>
          </a:p>
        </p:txBody>
      </p:sp>
      <p:pic>
        <p:nvPicPr>
          <p:cNvPr id="5" name="Picture 4" descr="affection_love_mother_baby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0" y="1371600"/>
            <a:ext cx="1371600" cy="1371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743200" y="274320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4/9</a:t>
            </a:r>
          </a:p>
        </p:txBody>
      </p:sp>
      <p:pic>
        <p:nvPicPr>
          <p:cNvPr id="7" name="Picture 6" descr="erukala_sani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371600"/>
            <a:ext cx="1371600" cy="13716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0" y="274320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6/12</a:t>
            </a:r>
          </a:p>
        </p:txBody>
      </p:sp>
      <p:pic>
        <p:nvPicPr>
          <p:cNvPr id="9" name="Picture 8" descr="gottam_vadiyalu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0800" y="1371600"/>
            <a:ext cx="1371600" cy="13716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400800" y="274320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14/15</a:t>
            </a:r>
          </a:p>
        </p:txBody>
      </p:sp>
      <p:pic>
        <p:nvPicPr>
          <p:cNvPr id="11" name="Picture 10" descr="buffalo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400" y="3200400"/>
            <a:ext cx="1371600" cy="13716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14400" y="457200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7/7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1828800" y="182880"/>
            <a:ext cx="4572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6400">
                <a:latin typeface="Calibri"/>
              </a:rPr>
              <a:t>Puzzle #15</a:t>
            </a:r>
          </a:p>
        </p:txBody>
      </p:sp>
      <p:pic>
        <p:nvPicPr>
          <p:cNvPr id="3" name="Picture 2" descr="google_search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1371600" cy="1371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274320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6/6</a:t>
            </a:r>
          </a:p>
        </p:txBody>
      </p:sp>
      <p:pic>
        <p:nvPicPr>
          <p:cNvPr id="5" name="Picture 4" descr="fire_pit_stove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0" y="1371600"/>
            <a:ext cx="1371600" cy="1371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743200" y="274320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4/14</a:t>
            </a:r>
          </a:p>
        </p:txBody>
      </p:sp>
      <p:pic>
        <p:nvPicPr>
          <p:cNvPr id="7" name="Picture 6" descr="image134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371600"/>
            <a:ext cx="1371600" cy="13716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0" y="274320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3/18</a:t>
            </a:r>
          </a:p>
        </p:txBody>
      </p:sp>
      <p:pic>
        <p:nvPicPr>
          <p:cNvPr id="9" name="Picture 8" descr="cot_legs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0800" y="1371600"/>
            <a:ext cx="1371600" cy="13716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400800" y="274320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5/8</a:t>
            </a:r>
          </a:p>
        </p:txBody>
      </p:sp>
      <p:pic>
        <p:nvPicPr>
          <p:cNvPr id="11" name="Picture 10" descr="missing_imag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400" y="3200400"/>
            <a:ext cx="1371600" cy="13716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14400" y="457200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2/10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1828800" y="182880"/>
            <a:ext cx="4572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6400">
                <a:latin typeface="Calibri"/>
              </a:rPr>
              <a:t>Puzzle #16</a:t>
            </a:r>
          </a:p>
        </p:txBody>
      </p:sp>
      <p:pic>
        <p:nvPicPr>
          <p:cNvPr id="3" name="Picture 2" descr="image40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1371600" cy="1371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274320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4/9</a:t>
            </a:r>
          </a:p>
        </p:txBody>
      </p:sp>
      <p:pic>
        <p:nvPicPr>
          <p:cNvPr id="5" name="Picture 4" descr="donkey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0" y="1371600"/>
            <a:ext cx="1371600" cy="1371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743200" y="274320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5/6</a:t>
            </a:r>
          </a:p>
        </p:txBody>
      </p:sp>
      <p:pic>
        <p:nvPicPr>
          <p:cNvPr id="7" name="Picture 6" descr="muharram_procession_piirlu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371600"/>
            <a:ext cx="1371600" cy="13716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0" y="274320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13/14</a:t>
            </a:r>
          </a:p>
        </p:txBody>
      </p:sp>
      <p:pic>
        <p:nvPicPr>
          <p:cNvPr id="9" name="Picture 8" descr="troublesome_woman_gayyaaLi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0800" y="1371600"/>
            <a:ext cx="1371600" cy="13716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400800" y="274320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6/17</a:t>
            </a:r>
          </a:p>
        </p:txBody>
      </p:sp>
      <p:pic>
        <p:nvPicPr>
          <p:cNvPr id="11" name="Picture 10" descr="support_friendship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400" y="3200400"/>
            <a:ext cx="1371600" cy="13716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14400" y="457200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5/7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1828800" y="182880"/>
            <a:ext cx="4572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6400">
                <a:latin typeface="Calibri"/>
              </a:rPr>
              <a:t>Puzzle #17</a:t>
            </a:r>
          </a:p>
        </p:txBody>
      </p:sp>
      <p:pic>
        <p:nvPicPr>
          <p:cNvPr id="3" name="Picture 2" descr="elephant_trunk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1371600" cy="1371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274320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5/14</a:t>
            </a:r>
          </a:p>
        </p:txBody>
      </p:sp>
      <p:pic>
        <p:nvPicPr>
          <p:cNvPr id="5" name="Picture 4" descr="image43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0" y="1371600"/>
            <a:ext cx="1371600" cy="1371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743200" y="274320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3/6</a:t>
            </a:r>
          </a:p>
        </p:txBody>
      </p:sp>
      <p:pic>
        <p:nvPicPr>
          <p:cNvPr id="7" name="Picture 6" descr="color_palett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371600"/>
            <a:ext cx="1371600" cy="13716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0" y="274320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3/5</a:t>
            </a:r>
          </a:p>
        </p:txBody>
      </p:sp>
      <p:pic>
        <p:nvPicPr>
          <p:cNvPr id="9" name="Picture 8" descr="image745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0800" y="1371600"/>
            <a:ext cx="1371600" cy="13716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400800" y="274320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1/9</a:t>
            </a:r>
          </a:p>
        </p:txBody>
      </p:sp>
      <p:pic>
        <p:nvPicPr>
          <p:cNvPr id="11" name="Picture 10" descr="crown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400" y="3200400"/>
            <a:ext cx="1371600" cy="13716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14400" y="457200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3/5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1828800" y="182880"/>
            <a:ext cx="4572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6400">
                <a:latin typeface="Calibri"/>
              </a:rPr>
              <a:t>Puzzle #18</a:t>
            </a:r>
          </a:p>
        </p:txBody>
      </p:sp>
      <p:pic>
        <p:nvPicPr>
          <p:cNvPr id="3" name="Picture 2" descr="handicapped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1371600" cy="1371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274320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1/11</a:t>
            </a:r>
          </a:p>
        </p:txBody>
      </p:sp>
      <p:pic>
        <p:nvPicPr>
          <p:cNvPr id="5" name="Picture 4" descr="missing_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0" y="1371600"/>
            <a:ext cx="1371600" cy="1371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743200" y="274320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3/5</a:t>
            </a:r>
          </a:p>
        </p:txBody>
      </p:sp>
      <p:pic>
        <p:nvPicPr>
          <p:cNvPr id="7" name="Picture 6" descr="nostril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371600"/>
            <a:ext cx="1371600" cy="13716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0" y="274320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7/7</a:t>
            </a:r>
          </a:p>
        </p:txBody>
      </p:sp>
      <p:pic>
        <p:nvPicPr>
          <p:cNvPr id="9" name="Picture 8" descr="millets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0800" y="1371600"/>
            <a:ext cx="1371600" cy="13716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400800" y="274320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3/7</a:t>
            </a:r>
          </a:p>
        </p:txBody>
      </p:sp>
      <p:pic>
        <p:nvPicPr>
          <p:cNvPr id="11" name="Picture 10" descr="mahout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400" y="3200400"/>
            <a:ext cx="1371600" cy="13716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14400" y="457200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4/6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1828800" y="182880"/>
            <a:ext cx="4572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6400">
                <a:latin typeface="Calibri"/>
              </a:rPr>
              <a:t>Puzzle #19</a:t>
            </a:r>
          </a:p>
        </p:txBody>
      </p:sp>
      <p:pic>
        <p:nvPicPr>
          <p:cNvPr id="3" name="Picture 2" descr="image2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1371600" cy="1371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274320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1/6</a:t>
            </a:r>
          </a:p>
        </p:txBody>
      </p:sp>
      <p:pic>
        <p:nvPicPr>
          <p:cNvPr id="5" name="Picture 4" descr="image84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0" y="1371600"/>
            <a:ext cx="1371600" cy="1371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743200" y="274320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2/4</a:t>
            </a:r>
          </a:p>
        </p:txBody>
      </p:sp>
      <p:pic>
        <p:nvPicPr>
          <p:cNvPr id="7" name="Picture 6" descr="lord_shiva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371600"/>
            <a:ext cx="1371600" cy="13716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0" y="274320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1/10</a:t>
            </a:r>
          </a:p>
        </p:txBody>
      </p:sp>
      <p:pic>
        <p:nvPicPr>
          <p:cNvPr id="9" name="Picture 8" descr="noImage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0800" y="1371600"/>
            <a:ext cx="1371600" cy="13716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400800" y="274320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3/8</a:t>
            </a:r>
          </a:p>
        </p:txBody>
      </p:sp>
      <p:pic>
        <p:nvPicPr>
          <p:cNvPr id="11" name="Picture 10" descr="citron_dabba_kaya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400" y="3200400"/>
            <a:ext cx="1371600" cy="13716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14400" y="457200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5/6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1828800" y="182880"/>
            <a:ext cx="4572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6400">
                <a:latin typeface="Calibri"/>
              </a:rPr>
              <a:t>Puzzle #2</a:t>
            </a:r>
          </a:p>
        </p:txBody>
      </p:sp>
      <p:pic>
        <p:nvPicPr>
          <p:cNvPr id="3" name="Picture 2" descr="saraswathi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1371600" cy="1371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274320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9/10</a:t>
            </a:r>
          </a:p>
        </p:txBody>
      </p:sp>
      <p:pic>
        <p:nvPicPr>
          <p:cNvPr id="5" name="Picture 4" descr="pelican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0" y="1371600"/>
            <a:ext cx="1371600" cy="1371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743200" y="274320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2/7</a:t>
            </a:r>
          </a:p>
        </p:txBody>
      </p:sp>
      <p:pic>
        <p:nvPicPr>
          <p:cNvPr id="7" name="Picture 6" descr="lord_balaram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371600"/>
            <a:ext cx="1371600" cy="13716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0" y="274320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1/13</a:t>
            </a:r>
          </a:p>
        </p:txBody>
      </p:sp>
      <p:pic>
        <p:nvPicPr>
          <p:cNvPr id="9" name="Picture 8" descr="lakshmana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0800" y="1371600"/>
            <a:ext cx="1371600" cy="13716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400800" y="274320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1/8</a:t>
            </a:r>
          </a:p>
        </p:txBody>
      </p:sp>
      <p:pic>
        <p:nvPicPr>
          <p:cNvPr id="11" name="Picture 10" descr="image564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400" y="3200400"/>
            <a:ext cx="1371600" cy="13716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14400" y="457200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5/7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1828800" y="182880"/>
            <a:ext cx="4572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6400">
                <a:latin typeface="Calibri"/>
              </a:rPr>
              <a:t>Puzzle #20</a:t>
            </a:r>
          </a:p>
        </p:txBody>
      </p:sp>
      <p:pic>
        <p:nvPicPr>
          <p:cNvPr id="3" name="Picture 2" descr="ayodhya_board_sign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1371600" cy="1371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274320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5/7</a:t>
            </a:r>
          </a:p>
        </p:txBody>
      </p:sp>
      <p:pic>
        <p:nvPicPr>
          <p:cNvPr id="5" name="Picture 4" descr="vajrayudhamu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0" y="1371600"/>
            <a:ext cx="1371600" cy="1371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743200" y="274320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2/5</a:t>
            </a:r>
          </a:p>
        </p:txBody>
      </p:sp>
      <p:pic>
        <p:nvPicPr>
          <p:cNvPr id="7" name="Picture 6" descr="lubricant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371600"/>
            <a:ext cx="1371600" cy="13716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0" y="274320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1/9</a:t>
            </a:r>
          </a:p>
        </p:txBody>
      </p:sp>
      <p:pic>
        <p:nvPicPr>
          <p:cNvPr id="9" name="Picture 8" descr="lord_shiva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0800" y="1371600"/>
            <a:ext cx="1371600" cy="13716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400800" y="274320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1/10</a:t>
            </a:r>
          </a:p>
        </p:txBody>
      </p:sp>
      <p:pic>
        <p:nvPicPr>
          <p:cNvPr id="11" name="Picture 10" descr="tax_collector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400" y="3200400"/>
            <a:ext cx="1371600" cy="13716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14400" y="457200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6/13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8229600" cy="59436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endParaRPr sz="1800" b="0" i="0">
              <a:latin typeface="Calibri"/>
            </a:endParaRPr>
          </a:p>
          <a:p>
            <a:r>
              <a:rPr sz="1800" b="0" i="0">
                <a:latin typeface="Calibri"/>
              </a:rPr>
              <a:t>#1 (2/5) cheek | (2/6) temple | (6/7) article | (6/10) astrologer | (2/6) sorrow</a:t>
            </a:r>
            <a:endParaRPr sz="1800" b="0" i="0">
              <a:latin typeface="Calibri"/>
            </a:endParaRPr>
          </a:p>
          <a:p>
            <a:r>
              <a:rPr sz="1800" b="0" i="0">
                <a:latin typeface="Calibri"/>
              </a:rPr>
              <a:t>#2 (9/10) saraswathi | (2/7) pelican | (1/13) lord balarama | (1/8) lakshman | (5/7) airport</a:t>
            </a:r>
            <a:endParaRPr sz="1800" b="0" i="0">
              <a:latin typeface="Calibri"/>
            </a:endParaRPr>
          </a:p>
          <a:p>
            <a:r>
              <a:rPr sz="1800" b="0" i="0">
                <a:latin typeface="Calibri"/>
              </a:rPr>
              <a:t>#3 (1/7) husband | (2/10) temple top | (3/13) billa sunnamu | (3/10) cultivator | (4/15) throwinthetowel</a:t>
            </a:r>
            <a:endParaRPr sz="1800" b="0" i="0">
              <a:latin typeface="Calibri"/>
            </a:endParaRPr>
          </a:p>
          <a:p>
            <a:r>
              <a:rPr sz="1800" b="0" i="0">
                <a:latin typeface="Calibri"/>
              </a:rPr>
              <a:t>#4 (8/10) friendship | (6/11) square root | (6/6) pistol | (5/6) jukalu | (2/6) doctor</a:t>
            </a:r>
            <a:endParaRPr sz="1800" b="0" i="0">
              <a:latin typeface="Calibri"/>
            </a:endParaRPr>
          </a:p>
          <a:p>
            <a:r>
              <a:rPr sz="1800" b="0" i="0">
                <a:latin typeface="Calibri"/>
              </a:rPr>
              <a:t>#5 (4/6) mother | (5/10) to_be_done | (8/13) guddapilikalu | (1/12) lord ganesha | (2/7) tornado</a:t>
            </a:r>
            <a:endParaRPr sz="1800" b="0" i="0">
              <a:latin typeface="Calibri"/>
            </a:endParaRPr>
          </a:p>
          <a:p>
            <a:r>
              <a:rPr sz="1800" b="0" i="0">
                <a:latin typeface="Calibri"/>
              </a:rPr>
              <a:t>#6 (6/18) ganesha_patri_puja | (4/15) threshing_floor | (8/9) rubburolu | (6/9) gangalamu | (6/7) rainbow</a:t>
            </a:r>
            <a:endParaRPr sz="1800" b="0" i="0">
              <a:latin typeface="Calibri"/>
            </a:endParaRPr>
          </a:p>
          <a:p>
            <a:r>
              <a:rPr sz="1800" b="0" i="0">
                <a:latin typeface="Calibri"/>
              </a:rPr>
              <a:t>#7 (4/6) rights | (2/8) jealousy | (3/12) felicitation | (4/15) mailing address | (8/9) scarecrow</a:t>
            </a:r>
            <a:endParaRPr sz="1800" b="0" i="0">
              <a:latin typeface="Calibri"/>
            </a:endParaRPr>
          </a:p>
          <a:p>
            <a:r>
              <a:rPr sz="1800" b="0" i="0">
                <a:latin typeface="Calibri"/>
              </a:rPr>
              <a:t>#8 (1/4) hide | (5/21) broken piece of glass | (1/11) lord narada | (2/8) alphabet | (2/4) moon</a:t>
            </a:r>
            <a:endParaRPr sz="1800" b="0" i="0">
              <a:latin typeface="Calibri"/>
            </a:endParaRPr>
          </a:p>
          <a:p>
            <a:r>
              <a:rPr sz="1800" b="0" i="0">
                <a:latin typeface="Calibri"/>
              </a:rPr>
              <a:t>#9 (3/8) vehicles | (9/9) fragrance | (2/9) blackbuck | (1/14) lakshmanarekha | (2/6) donkey</a:t>
            </a:r>
            <a:endParaRPr sz="1800" b="0" i="0">
              <a:latin typeface="Calibri"/>
            </a:endParaRPr>
          </a:p>
          <a:p>
            <a:r>
              <a:rPr sz="1800" b="0" i="0">
                <a:latin typeface="Calibri"/>
              </a:rPr>
              <a:t>#10 (11/12) lord ganesha | (5/15) monkeysandstick | (2/7) flutist | (5/11) ammalakkalu | (2/14) some_vegetable</a:t>
            </a:r>
            <a:endParaRPr sz="1800" b="0" i="0">
              <a:latin typeface="Calibri"/>
            </a:endParaRPr>
          </a:p>
          <a:p>
            <a:r>
              <a:rPr sz="1800" b="0" i="0">
                <a:latin typeface="Calibri"/>
              </a:rPr>
              <a:t>#11 (2/15) shiva_third_eye | (5/8) audience | (7/8) dipavali | (6/7) buffalo | (2/10) to_be_done</a:t>
            </a:r>
            <a:endParaRPr sz="1800" b="0" i="0">
              <a:latin typeface="Calibri"/>
            </a:endParaRPr>
          </a:p>
          <a:p>
            <a:r>
              <a:rPr sz="1800" b="0" i="0">
                <a:latin typeface="Calibri"/>
              </a:rPr>
              <a:t>#12 (9/10) saraswathi | (5/11) fingerprint | (2/5) elbow | (6/9) gangalamu | (1/10) odd number</a:t>
            </a:r>
            <a:endParaRPr sz="1800" b="0" i="0">
              <a:latin typeface="Calibri"/>
            </a:endParaRPr>
          </a:p>
          <a:p>
            <a:r>
              <a:rPr sz="1800" b="0" i="0">
                <a:latin typeface="Calibri"/>
              </a:rPr>
              <a:t>#13 (6/7) paratha | (4/12) interruption | (1/4) lady | (1/9) lice comb | (2/12) boppayipandu</a:t>
            </a:r>
            <a:endParaRPr sz="1800" b="0" i="0">
              <a:latin typeface="Calibri"/>
            </a:endParaRPr>
          </a:p>
          <a:p>
            <a:r>
              <a:rPr sz="1800" b="0" i="0">
                <a:latin typeface="Calibri"/>
              </a:rPr>
              <a:t>#14 (2/5) thief | (4/9) affection | (6/12) erukala sani | (14/15) gottam vadiyalu | (7/7) buffalo</a:t>
            </a:r>
            <a:endParaRPr sz="1800" b="0" i="0">
              <a:latin typeface="Calibri"/>
            </a:endParaRPr>
          </a:p>
          <a:p>
            <a:r>
              <a:rPr sz="1800" b="0" i="0">
                <a:latin typeface="Calibri"/>
              </a:rPr>
              <a:t>#15 (6/6) search | (4/14) fire pit stove | (3/18) talapatragranthamu | (5/8) cot legs | (2/10) to_be_done</a:t>
            </a:r>
            <a:endParaRPr sz="1800" b="0" i="0">
              <a:latin typeface="Calibri"/>
            </a:endParaRPr>
          </a:p>
          <a:p>
            <a:r>
              <a:rPr sz="1800" b="0" i="0">
                <a:latin typeface="Calibri"/>
              </a:rPr>
              <a:t>#16 (4/9) fishermen | (5/6) donkey | (13/14) muharram pirlu | (6/17) troublesome woman | (5/7) support</a:t>
            </a:r>
            <a:endParaRPr sz="1800" b="0" i="0">
              <a:latin typeface="Calibri"/>
            </a:endParaRPr>
          </a:p>
          <a:p>
            <a:r>
              <a:rPr sz="1800" b="0" i="0">
                <a:latin typeface="Calibri"/>
              </a:rPr>
              <a:t>#17 (5/14) elephant trunk | (3/6) speech | (3/5) color | (1/9) loincloth | (3/5) crown</a:t>
            </a:r>
            <a:endParaRPr sz="1800" b="0" i="0">
              <a:latin typeface="Calibri"/>
            </a:endParaRPr>
          </a:p>
          <a:p>
            <a:r>
              <a:rPr sz="1800" b="0" i="0">
                <a:latin typeface="Calibri"/>
              </a:rPr>
              <a:t>#18 (1/11) handicapped | (3/5) guest | (7/7) nostril | (3/7) millets | (4/6) mahout</a:t>
            </a:r>
            <a:endParaRPr sz="1800" b="0" i="0">
              <a:latin typeface="Calibri"/>
            </a:endParaRPr>
          </a:p>
          <a:p>
            <a:r>
              <a:rPr sz="1800" b="0" i="0">
                <a:latin typeface="Calibri"/>
              </a:rPr>
              <a:t>#19 (1/6) hanger | (2/4) bear | (1/10) lord shiva | (3/8) atlakada | (5/6) citron</a:t>
            </a:r>
            <a:endParaRPr sz="1800" b="0" i="0">
              <a:latin typeface="Calibri"/>
            </a:endParaRPr>
          </a:p>
          <a:p>
            <a:r>
              <a:rPr sz="1800" b="0" i="0">
                <a:latin typeface="Calibri"/>
              </a:rPr>
              <a:t>#20 (5/7) ayodhya | (2/5) nerve | (1/9) lubricant | (1/10) lord shiva | (6/13) tax collector</a:t>
            </a:r>
            <a:endParaRPr sz="1800" b="0" i="0">
              <a:latin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8229600" cy="59436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endParaRPr sz="1800" b="0" i="0">
              <a:latin typeface="Calibri"/>
            </a:endParaRPr>
          </a:p>
          <a:p>
            <a:r>
              <a:rPr sz="1800" b="0" i="0">
                <a:latin typeface="Calibri"/>
              </a:rPr>
              <a:t>#1 (2/5) cheek | (2/6) temple | (6/7) article | (6/10) astrologer | (2/6) sorrow</a:t>
            </a:r>
            <a:endParaRPr sz="1800" b="0" i="0">
              <a:latin typeface="Calibri"/>
            </a:endParaRPr>
          </a:p>
          <a:p>
            <a:r>
              <a:rPr sz="1800" b="0" i="0">
                <a:latin typeface="Calibri"/>
              </a:rPr>
              <a:t>#2 (9/10) saraswathi | (2/7) pelican | (1/13) lord balarama | (1/8) lakshman | (5/7) airport</a:t>
            </a:r>
            <a:endParaRPr sz="1800" b="0" i="0">
              <a:latin typeface="Calibri"/>
            </a:endParaRPr>
          </a:p>
          <a:p>
            <a:r>
              <a:rPr sz="1800" b="0" i="0">
                <a:latin typeface="Calibri"/>
              </a:rPr>
              <a:t>#3 (1/7) husband | (2/10) temple top | (3/13) billa sunnamu | (3/10) cultivator | (4/15) throwinthetowel</a:t>
            </a:r>
            <a:endParaRPr sz="1800" b="0" i="0">
              <a:latin typeface="Calibri"/>
            </a:endParaRPr>
          </a:p>
          <a:p>
            <a:r>
              <a:rPr sz="1800" b="0" i="0">
                <a:latin typeface="Calibri"/>
              </a:rPr>
              <a:t>#4 (8/10) friendship | (6/11) square root | (6/6) pistol | (5/6) jukalu | (2/6) doctor</a:t>
            </a:r>
            <a:endParaRPr sz="1800" b="0" i="0">
              <a:latin typeface="Calibri"/>
            </a:endParaRPr>
          </a:p>
          <a:p>
            <a:r>
              <a:rPr sz="1800" b="0" i="0">
                <a:latin typeface="Calibri"/>
              </a:rPr>
              <a:t>#5 (4/6) mother | (5/10) to_be_done | (8/13) guddapilikalu | (1/12) lord ganesha | (2/7) tornado</a:t>
            </a:r>
            <a:endParaRPr sz="1800" b="0" i="0">
              <a:latin typeface="Calibri"/>
            </a:endParaRPr>
          </a:p>
          <a:p>
            <a:r>
              <a:rPr sz="1800" b="0" i="0">
                <a:latin typeface="Calibri"/>
              </a:rPr>
              <a:t>#6 (6/18) ganesha_patri_puja | (4/15) threshing_floor | (8/9) rubburolu | (6/9) gangalamu | (6/7) rainbow</a:t>
            </a:r>
            <a:endParaRPr sz="1800" b="0" i="0">
              <a:latin typeface="Calibri"/>
            </a:endParaRPr>
          </a:p>
          <a:p>
            <a:r>
              <a:rPr sz="1800" b="0" i="0">
                <a:latin typeface="Calibri"/>
              </a:rPr>
              <a:t>#7 (4/6) rights | (2/8) jealousy | (3/12) felicitation | (4/15) mailing address | (8/9) scarecrow</a:t>
            </a:r>
            <a:endParaRPr sz="1800" b="0" i="0">
              <a:latin typeface="Calibri"/>
            </a:endParaRPr>
          </a:p>
          <a:p>
            <a:r>
              <a:rPr sz="1800" b="0" i="0">
                <a:latin typeface="Calibri"/>
              </a:rPr>
              <a:t>#8 (1/4) hide | (5/21) broken piece of glass | (1/11) lord narada | (2/8) alphabet | (2/4) moon</a:t>
            </a:r>
            <a:endParaRPr sz="1800" b="0" i="0">
              <a:latin typeface="Calibri"/>
            </a:endParaRPr>
          </a:p>
          <a:p>
            <a:r>
              <a:rPr sz="1800" b="0" i="0">
                <a:latin typeface="Calibri"/>
              </a:rPr>
              <a:t>#9 (3/8) vehicles | (9/9) fragrance | (2/9) blackbuck | (1/14) lakshmanarekha | (2/6) donkey</a:t>
            </a:r>
            <a:endParaRPr sz="1800" b="0" i="0">
              <a:latin typeface="Calibri"/>
            </a:endParaRPr>
          </a:p>
          <a:p>
            <a:r>
              <a:rPr sz="1800" b="0" i="0">
                <a:latin typeface="Calibri"/>
              </a:rPr>
              <a:t>#10 (11/12) lord ganesha | (5/15) monkeysandstick | (2/7) flutist | (5/11) ammalakkalu | (2/14) some_vegetable</a:t>
            </a:r>
            <a:endParaRPr sz="1800" b="0" i="0">
              <a:latin typeface="Calibri"/>
            </a:endParaRPr>
          </a:p>
          <a:p>
            <a:r>
              <a:rPr sz="1800" b="0" i="0">
                <a:latin typeface="Calibri"/>
              </a:rPr>
              <a:t>#11 (2/15) shiva_third_eye | (5/8) audience | (7/8) dipavali | (6/7) buffalo | (2/10) to_be_done</a:t>
            </a:r>
            <a:endParaRPr sz="1800" b="0" i="0">
              <a:latin typeface="Calibri"/>
            </a:endParaRPr>
          </a:p>
          <a:p>
            <a:r>
              <a:rPr sz="1800" b="0" i="0">
                <a:latin typeface="Calibri"/>
              </a:rPr>
              <a:t>#12 (9/10) saraswathi | (5/11) fingerprint | (2/5) elbow | (6/9) gangalamu | (1/10) odd number</a:t>
            </a:r>
            <a:endParaRPr sz="1800" b="0" i="0">
              <a:latin typeface="Calibri"/>
            </a:endParaRPr>
          </a:p>
          <a:p>
            <a:r>
              <a:rPr sz="1800" b="0" i="0">
                <a:latin typeface="Calibri"/>
              </a:rPr>
              <a:t>#13 (6/7) paratha | (4/12) interruption | (1/4) lady | (1/9) lice comb | (2/12) boppayipandu</a:t>
            </a:r>
            <a:endParaRPr sz="1800" b="0" i="0">
              <a:latin typeface="Calibri"/>
            </a:endParaRPr>
          </a:p>
          <a:p>
            <a:r>
              <a:rPr sz="1800" b="0" i="0">
                <a:latin typeface="Calibri"/>
              </a:rPr>
              <a:t>#14 (2/5) thief | (4/9) affection | (6/12) erukala sani | (14/15) gottam vadiyalu | (7/7) buffalo</a:t>
            </a:r>
            <a:endParaRPr sz="1800" b="0" i="0">
              <a:latin typeface="Calibri"/>
            </a:endParaRPr>
          </a:p>
          <a:p>
            <a:r>
              <a:rPr sz="1800" b="0" i="0">
                <a:latin typeface="Calibri"/>
              </a:rPr>
              <a:t>#15 (6/6) search | (4/14) fire pit stove | (3/18) talapatragranthamu | (5/8) cot legs | (2/10) to_be_done</a:t>
            </a:r>
            <a:endParaRPr sz="1800" b="0" i="0">
              <a:latin typeface="Calibri"/>
            </a:endParaRPr>
          </a:p>
          <a:p>
            <a:r>
              <a:rPr sz="1800" b="0" i="0">
                <a:latin typeface="Calibri"/>
              </a:rPr>
              <a:t>#16 (4/9) fishermen | (5/6) donkey | (13/14) muharram pirlu | (6/17) troublesome woman | (5/7) support</a:t>
            </a:r>
            <a:endParaRPr sz="1800" b="0" i="0">
              <a:latin typeface="Calibri"/>
            </a:endParaRPr>
          </a:p>
          <a:p>
            <a:r>
              <a:rPr sz="1800" b="0" i="0">
                <a:latin typeface="Calibri"/>
              </a:rPr>
              <a:t>#17 (5/14) elephant trunk | (3/6) speech | (3/5) color | (1/9) loincloth | (3/5) crown</a:t>
            </a:r>
            <a:endParaRPr sz="1800" b="0" i="0">
              <a:latin typeface="Calibri"/>
            </a:endParaRPr>
          </a:p>
          <a:p>
            <a:r>
              <a:rPr sz="1800" b="0" i="0">
                <a:latin typeface="Calibri"/>
              </a:rPr>
              <a:t>#18 (1/11) handicapped | (3/5) guest | (7/7) nostril | (3/7) millets | (4/6) mahout</a:t>
            </a:r>
            <a:endParaRPr sz="1800" b="0" i="0">
              <a:latin typeface="Calibri"/>
            </a:endParaRPr>
          </a:p>
          <a:p>
            <a:r>
              <a:rPr sz="1800" b="0" i="0">
                <a:latin typeface="Calibri"/>
              </a:rPr>
              <a:t>#19 (1/6) hanger | (2/4) bear | (1/10) lord shiva | (3/8) atlakada | (5/6) citron</a:t>
            </a:r>
            <a:endParaRPr sz="1800" b="0" i="0">
              <a:latin typeface="Calibri"/>
            </a:endParaRPr>
          </a:p>
          <a:p>
            <a:r>
              <a:rPr sz="1800" b="0" i="0">
                <a:latin typeface="Calibri"/>
              </a:rPr>
              <a:t>#20 (5/7) ayodhya | (2/5) nerve | (1/9) lubricant | (1/10) lord shiva | (6/13) tax collector</a:t>
            </a:r>
            <a:endParaRPr sz="1800" b="0" i="0">
              <a:latin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8229600" cy="59436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endParaRPr sz="1800" b="0" i="0">
              <a:latin typeface="Calibri"/>
            </a:endParaRPr>
          </a:p>
          <a:p>
            <a:r>
              <a:rPr sz="1800" b="0" i="0">
                <a:latin typeface="Calibri"/>
              </a:rPr>
              <a:t>#1 (2/5) cheek | (2/6) temple | (6/7) article | (6/10) astrologer | (2/6) sorrow</a:t>
            </a:r>
            <a:endParaRPr sz="1800" b="0" i="0">
              <a:latin typeface="Calibri"/>
            </a:endParaRPr>
          </a:p>
          <a:p>
            <a:r>
              <a:rPr sz="1800" b="0" i="0">
                <a:latin typeface="Calibri"/>
              </a:rPr>
              <a:t>#2 (9/10) saraswathi | (2/7) pelican | (1/13) lord balarama | (1/8) lakshman | (5/7) airport</a:t>
            </a:r>
            <a:endParaRPr sz="1800" b="0" i="0">
              <a:latin typeface="Calibri"/>
            </a:endParaRPr>
          </a:p>
          <a:p>
            <a:r>
              <a:rPr sz="1800" b="0" i="0">
                <a:latin typeface="Calibri"/>
              </a:rPr>
              <a:t>#3 (1/7) husband | (2/10) temple top | (3/13) billa sunnamu | (3/10) cultivator | (4/15) throwinthetowel</a:t>
            </a:r>
            <a:endParaRPr sz="1800" b="0" i="0">
              <a:latin typeface="Calibri"/>
            </a:endParaRPr>
          </a:p>
          <a:p>
            <a:r>
              <a:rPr sz="1800" b="0" i="0">
                <a:latin typeface="Calibri"/>
              </a:rPr>
              <a:t>#4 (8/10) friendship | (6/11) square root | (6/6) pistol | (5/6) jukalu | (2/6) doctor</a:t>
            </a:r>
            <a:endParaRPr sz="1800" b="0" i="0">
              <a:latin typeface="Calibri"/>
            </a:endParaRPr>
          </a:p>
          <a:p>
            <a:r>
              <a:rPr sz="1800" b="0" i="0">
                <a:latin typeface="Calibri"/>
              </a:rPr>
              <a:t>#5 (4/6) mother | (5/10) to_be_done | (8/13) guddapilikalu | (1/12) lord ganesha | (2/7) tornado</a:t>
            </a:r>
            <a:endParaRPr sz="1800" b="0" i="0">
              <a:latin typeface="Calibri"/>
            </a:endParaRPr>
          </a:p>
          <a:p>
            <a:r>
              <a:rPr sz="1800" b="0" i="0">
                <a:latin typeface="Calibri"/>
              </a:rPr>
              <a:t>#6 (6/18) ganesha_patri_puja | (4/15) threshing_floor | (8/9) rubburolu | (6/9) gangalamu | (6/7) rainbow</a:t>
            </a:r>
            <a:endParaRPr sz="1800" b="0" i="0">
              <a:latin typeface="Calibri"/>
            </a:endParaRPr>
          </a:p>
          <a:p>
            <a:r>
              <a:rPr sz="1800" b="0" i="0">
                <a:latin typeface="Calibri"/>
              </a:rPr>
              <a:t>#7 (4/6) rights | (2/8) jealousy | (3/12) felicitation | (4/15) mailing address | (8/9) scarecrow</a:t>
            </a:r>
            <a:endParaRPr sz="1800" b="0" i="0">
              <a:latin typeface="Calibri"/>
            </a:endParaRPr>
          </a:p>
          <a:p>
            <a:r>
              <a:rPr sz="1800" b="0" i="0">
                <a:latin typeface="Calibri"/>
              </a:rPr>
              <a:t>#8 (1/4) hide | (5/21) broken piece of glass | (1/11) lord narada | (2/8) alphabet | (2/4) moon</a:t>
            </a:r>
            <a:endParaRPr sz="1800" b="0" i="0">
              <a:latin typeface="Calibri"/>
            </a:endParaRPr>
          </a:p>
          <a:p>
            <a:r>
              <a:rPr sz="1800" b="0" i="0">
                <a:latin typeface="Calibri"/>
              </a:rPr>
              <a:t>#9 (3/8) vehicles | (9/9) fragrance | (2/9) blackbuck | (1/14) lakshmanarekha | (2/6) donkey</a:t>
            </a:r>
            <a:endParaRPr sz="1800" b="0" i="0">
              <a:latin typeface="Calibri"/>
            </a:endParaRPr>
          </a:p>
          <a:p>
            <a:r>
              <a:rPr sz="1800" b="0" i="0">
                <a:latin typeface="Calibri"/>
              </a:rPr>
              <a:t>#10 (11/12) lord ganesha | (5/15) monkeysandstick | (2/7) flutist | (5/11) ammalakkalu | (2/14) some_vegetable</a:t>
            </a:r>
            <a:endParaRPr sz="1800" b="0" i="0">
              <a:latin typeface="Calibri"/>
            </a:endParaRPr>
          </a:p>
          <a:p>
            <a:r>
              <a:rPr sz="1800" b="0" i="0">
                <a:latin typeface="Calibri"/>
              </a:rPr>
              <a:t>#11 (2/15) shiva_third_eye | (5/8) audience | (7/8) dipavali | (6/7) buffalo | (2/10) to_be_done</a:t>
            </a:r>
            <a:endParaRPr sz="1800" b="0" i="0">
              <a:latin typeface="Calibri"/>
            </a:endParaRPr>
          </a:p>
          <a:p>
            <a:r>
              <a:rPr sz="1800" b="0" i="0">
                <a:latin typeface="Calibri"/>
              </a:rPr>
              <a:t>#12 (9/10) saraswathi | (5/11) fingerprint | (2/5) elbow | (6/9) gangalamu | (1/10) odd number</a:t>
            </a:r>
            <a:endParaRPr sz="1800" b="0" i="0">
              <a:latin typeface="Calibri"/>
            </a:endParaRPr>
          </a:p>
          <a:p>
            <a:r>
              <a:rPr sz="1800" b="0" i="0">
                <a:latin typeface="Calibri"/>
              </a:rPr>
              <a:t>#13 (6/7) paratha | (4/12) interruption | (1/4) lady | (1/9) lice comb | (2/12) boppayipandu</a:t>
            </a:r>
            <a:endParaRPr sz="1800" b="0" i="0">
              <a:latin typeface="Calibri"/>
            </a:endParaRPr>
          </a:p>
          <a:p>
            <a:r>
              <a:rPr sz="1800" b="0" i="0">
                <a:latin typeface="Calibri"/>
              </a:rPr>
              <a:t>#14 (2/5) thief | (4/9) affection | (6/12) erukala sani | (14/15) gottam vadiyalu | (7/7) buffalo</a:t>
            </a:r>
            <a:endParaRPr sz="1800" b="0" i="0">
              <a:latin typeface="Calibri"/>
            </a:endParaRPr>
          </a:p>
          <a:p>
            <a:r>
              <a:rPr sz="1800" b="0" i="0">
                <a:latin typeface="Calibri"/>
              </a:rPr>
              <a:t>#15 (6/6) search | (4/14) fire pit stove | (3/18) talapatragranthamu | (5/8) cot legs | (2/10) to_be_done</a:t>
            </a:r>
            <a:endParaRPr sz="1800" b="0" i="0">
              <a:latin typeface="Calibri"/>
            </a:endParaRPr>
          </a:p>
          <a:p>
            <a:r>
              <a:rPr sz="1800" b="0" i="0">
                <a:latin typeface="Calibri"/>
              </a:rPr>
              <a:t>#16 (4/9) fishermen | (5/6) donkey | (13/14) muharram pirlu | (6/17) troublesome woman | (5/7) support</a:t>
            </a:r>
            <a:endParaRPr sz="1800" b="0" i="0">
              <a:latin typeface="Calibri"/>
            </a:endParaRPr>
          </a:p>
          <a:p>
            <a:r>
              <a:rPr sz="1800" b="0" i="0">
                <a:latin typeface="Calibri"/>
              </a:rPr>
              <a:t>#17 (5/14) elephant trunk | (3/6) speech | (3/5) color | (1/9) loincloth | (3/5) crown</a:t>
            </a:r>
            <a:endParaRPr sz="1800" b="0" i="0">
              <a:latin typeface="Calibri"/>
            </a:endParaRPr>
          </a:p>
          <a:p>
            <a:r>
              <a:rPr sz="1800" b="0" i="0">
                <a:latin typeface="Calibri"/>
              </a:rPr>
              <a:t>#18 (1/11) handicapped | (3/5) guest | (7/7) nostril | (3/7) millets | (4/6) mahout</a:t>
            </a:r>
            <a:endParaRPr sz="1800" b="0" i="0">
              <a:latin typeface="Calibri"/>
            </a:endParaRPr>
          </a:p>
          <a:p>
            <a:r>
              <a:rPr sz="1800" b="0" i="0">
                <a:latin typeface="Calibri"/>
              </a:rPr>
              <a:t>#19 (1/6) hanger | (2/4) bear | (1/10) lord shiva | (3/8) atlakada | (5/6) citron</a:t>
            </a:r>
            <a:endParaRPr sz="1800" b="0" i="0">
              <a:latin typeface="Calibri"/>
            </a:endParaRPr>
          </a:p>
          <a:p>
            <a:r>
              <a:rPr sz="1800" b="0" i="0">
                <a:latin typeface="Calibri"/>
              </a:rPr>
              <a:t>#20 (5/7) ayodhya | (2/5) nerve | (1/9) lubricant | (1/10) lord shiva | (6/13) tax collector</a:t>
            </a:r>
            <a:endParaRPr sz="1800" b="0" i="0">
              <a:latin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1828800" y="182880"/>
            <a:ext cx="4572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6400">
                <a:latin typeface="Calibri"/>
              </a:rPr>
              <a:t>Puzzle #3</a:t>
            </a:r>
          </a:p>
        </p:txBody>
      </p:sp>
      <p:pic>
        <p:nvPicPr>
          <p:cNvPr id="3" name="Picture 2" descr="husband_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1371600" cy="1371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274320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1/7</a:t>
            </a:r>
          </a:p>
        </p:txBody>
      </p:sp>
      <p:pic>
        <p:nvPicPr>
          <p:cNvPr id="5" name="Picture 4" descr="gali_gopuram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0" y="1371600"/>
            <a:ext cx="1371600" cy="1371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743200" y="274320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2/10</a:t>
            </a:r>
          </a:p>
        </p:txBody>
      </p:sp>
      <p:pic>
        <p:nvPicPr>
          <p:cNvPr id="7" name="Picture 6" descr="grout_floor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371600"/>
            <a:ext cx="1371600" cy="13716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0" y="274320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3/13</a:t>
            </a:r>
          </a:p>
        </p:txBody>
      </p:sp>
      <p:pic>
        <p:nvPicPr>
          <p:cNvPr id="9" name="Picture 8" descr="farmin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0800" y="1371600"/>
            <a:ext cx="1371600" cy="13716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400800" y="274320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3/10</a:t>
            </a:r>
          </a:p>
        </p:txBody>
      </p:sp>
      <p:pic>
        <p:nvPicPr>
          <p:cNvPr id="11" name="Picture 10" descr="image374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400" y="3200400"/>
            <a:ext cx="1371600" cy="13716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14400" y="457200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4/15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1828800" y="182880"/>
            <a:ext cx="4572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6400">
                <a:latin typeface="Calibri"/>
              </a:rPr>
              <a:t>Puzzle #4</a:t>
            </a:r>
          </a:p>
        </p:txBody>
      </p:sp>
      <p:pic>
        <p:nvPicPr>
          <p:cNvPr id="3" name="Picture 2" descr="friends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1371600" cy="1371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274320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8/10</a:t>
            </a:r>
          </a:p>
        </p:txBody>
      </p:sp>
      <p:pic>
        <p:nvPicPr>
          <p:cNvPr id="5" name="Picture 4" descr="square_root_varga_mulamu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0" y="1371600"/>
            <a:ext cx="1371600" cy="1371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743200" y="274320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6/11</a:t>
            </a:r>
          </a:p>
        </p:txBody>
      </p:sp>
      <p:pic>
        <p:nvPicPr>
          <p:cNvPr id="7" name="Picture 6" descr="pistol2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371600"/>
            <a:ext cx="1371600" cy="13716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0" y="274320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6/6</a:t>
            </a:r>
          </a:p>
        </p:txBody>
      </p:sp>
      <p:pic>
        <p:nvPicPr>
          <p:cNvPr id="9" name="Picture 8" descr="image299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0800" y="1371600"/>
            <a:ext cx="1371600" cy="13716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400800" y="274320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5/6</a:t>
            </a:r>
          </a:p>
        </p:txBody>
      </p:sp>
      <p:pic>
        <p:nvPicPr>
          <p:cNvPr id="11" name="Picture 10" descr="doctor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400" y="3200400"/>
            <a:ext cx="1371600" cy="13716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14400" y="457200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2/6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1828800" y="182880"/>
            <a:ext cx="4572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6400">
                <a:latin typeface="Calibri"/>
              </a:rPr>
              <a:t>Puzzle #5</a:t>
            </a:r>
          </a:p>
        </p:txBody>
      </p:sp>
      <p:pic>
        <p:nvPicPr>
          <p:cNvPr id="3" name="Picture 2" descr="mothe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1371600" cy="1371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274320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4/6</a:t>
            </a:r>
          </a:p>
        </p:txBody>
      </p:sp>
      <p:pic>
        <p:nvPicPr>
          <p:cNvPr id="5" name="Picture 4" descr="missing_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0" y="1371600"/>
            <a:ext cx="1371600" cy="1371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743200" y="274320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5/10</a:t>
            </a:r>
          </a:p>
        </p:txBody>
      </p:sp>
      <p:pic>
        <p:nvPicPr>
          <p:cNvPr id="7" name="Picture 6" descr="image12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371600"/>
            <a:ext cx="1371600" cy="13716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0" y="274320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8/13</a:t>
            </a:r>
          </a:p>
        </p:txBody>
      </p:sp>
      <p:pic>
        <p:nvPicPr>
          <p:cNvPr id="9" name="Picture 8" descr="lord_ganesha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0800" y="1371600"/>
            <a:ext cx="1371600" cy="13716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400800" y="274320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1/12</a:t>
            </a:r>
          </a:p>
        </p:txBody>
      </p:sp>
      <p:pic>
        <p:nvPicPr>
          <p:cNvPr id="11" name="Picture 10" descr="image50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400" y="3200400"/>
            <a:ext cx="1371600" cy="13716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14400" y="457200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2/7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1828800" y="182880"/>
            <a:ext cx="4572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6400">
                <a:latin typeface="Calibri"/>
              </a:rPr>
              <a:t>Puzzle #6</a:t>
            </a:r>
          </a:p>
        </p:txBody>
      </p:sp>
      <p:pic>
        <p:nvPicPr>
          <p:cNvPr id="3" name="Picture 2" descr="ganesh_patri_puja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1371600" cy="1371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274320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6/18</a:t>
            </a:r>
          </a:p>
        </p:txBody>
      </p:sp>
      <p:pic>
        <p:nvPicPr>
          <p:cNvPr id="5" name="Picture 4" descr="kaLLamu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0" y="1371600"/>
            <a:ext cx="1371600" cy="1371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743200" y="274320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4/15</a:t>
            </a:r>
          </a:p>
        </p:txBody>
      </p:sp>
      <p:pic>
        <p:nvPicPr>
          <p:cNvPr id="7" name="Picture 6" descr="image14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371600"/>
            <a:ext cx="1371600" cy="13716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0" y="274320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8/9</a:t>
            </a:r>
          </a:p>
        </p:txBody>
      </p:sp>
      <p:pic>
        <p:nvPicPr>
          <p:cNvPr id="9" name="Picture 8" descr="image211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0800" y="1371600"/>
            <a:ext cx="1371600" cy="13716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400800" y="274320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6/9</a:t>
            </a:r>
          </a:p>
        </p:txBody>
      </p:sp>
      <p:pic>
        <p:nvPicPr>
          <p:cNvPr id="11" name="Picture 10" descr="rainbow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400" y="3200400"/>
            <a:ext cx="1371600" cy="13716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14400" y="457200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6/7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1828800" y="182880"/>
            <a:ext cx="4572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6400">
                <a:latin typeface="Calibri"/>
              </a:rPr>
              <a:t>Puzzle #7</a:t>
            </a:r>
          </a:p>
        </p:txBody>
      </p:sp>
      <p:pic>
        <p:nvPicPr>
          <p:cNvPr id="3" name="Picture 2" descr="fis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1371600" cy="1371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274320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4/6</a:t>
            </a:r>
          </a:p>
        </p:txBody>
      </p:sp>
      <p:pic>
        <p:nvPicPr>
          <p:cNvPr id="5" name="Picture 4" descr="jealousy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0" y="1371600"/>
            <a:ext cx="1371600" cy="1371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743200" y="274320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2/8</a:t>
            </a:r>
          </a:p>
        </p:txBody>
      </p:sp>
      <p:pic>
        <p:nvPicPr>
          <p:cNvPr id="7" name="Picture 6" descr="felicitation2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371600"/>
            <a:ext cx="1371600" cy="13716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0" y="274320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3/12</a:t>
            </a:r>
          </a:p>
        </p:txBody>
      </p:sp>
      <p:pic>
        <p:nvPicPr>
          <p:cNvPr id="9" name="Picture 8" descr="address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0800" y="1371600"/>
            <a:ext cx="1371600" cy="13716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400800" y="274320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4/15</a:t>
            </a:r>
          </a:p>
        </p:txBody>
      </p:sp>
      <p:pic>
        <p:nvPicPr>
          <p:cNvPr id="11" name="Picture 10" descr="image35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400" y="3200400"/>
            <a:ext cx="1371600" cy="13716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14400" y="457200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8/9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1828800" y="182880"/>
            <a:ext cx="4572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6400">
                <a:latin typeface="Calibri"/>
              </a:rPr>
              <a:t>Puzzle #8</a:t>
            </a:r>
          </a:p>
        </p:txBody>
      </p:sp>
      <p:pic>
        <p:nvPicPr>
          <p:cNvPr id="3" name="Picture 2" descr="image4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1371600" cy="1371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274320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1/4</a:t>
            </a:r>
          </a:p>
        </p:txBody>
      </p:sp>
      <p:pic>
        <p:nvPicPr>
          <p:cNvPr id="5" name="Picture 4" descr="broken_glass_pieces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0" y="1371600"/>
            <a:ext cx="1371600" cy="1371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743200" y="274320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5/21</a:t>
            </a:r>
          </a:p>
        </p:txBody>
      </p:sp>
      <p:pic>
        <p:nvPicPr>
          <p:cNvPr id="7" name="Picture 6" descr="lord_narada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371600"/>
            <a:ext cx="1371600" cy="13716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0" y="274320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1/11</a:t>
            </a:r>
          </a:p>
        </p:txBody>
      </p:sp>
      <p:pic>
        <p:nvPicPr>
          <p:cNvPr id="9" name="Picture 8" descr="english alphabet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0800" y="1371600"/>
            <a:ext cx="1371600" cy="13716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400800" y="274320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2/8</a:t>
            </a:r>
          </a:p>
        </p:txBody>
      </p:sp>
      <p:pic>
        <p:nvPicPr>
          <p:cNvPr id="11" name="Picture 10" descr="moon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400" y="3200400"/>
            <a:ext cx="1371600" cy="13716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14400" y="457200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2/4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1828800" y="182880"/>
            <a:ext cx="4572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6400">
                <a:latin typeface="Calibri"/>
              </a:rPr>
              <a:t>Puzzle #9</a:t>
            </a:r>
          </a:p>
        </p:txBody>
      </p:sp>
      <p:pic>
        <p:nvPicPr>
          <p:cNvPr id="3" name="Picture 2" descr="vehicle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1371600" cy="1371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274320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3/8</a:t>
            </a:r>
          </a:p>
        </p:txBody>
      </p:sp>
      <p:pic>
        <p:nvPicPr>
          <p:cNvPr id="5" name="Picture 4" descr="fragranc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0" y="1371600"/>
            <a:ext cx="1371600" cy="1371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743200" y="274320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9/9</a:t>
            </a:r>
          </a:p>
        </p:txBody>
      </p:sp>
      <p:pic>
        <p:nvPicPr>
          <p:cNvPr id="7" name="Picture 6" descr="blackbuck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371600"/>
            <a:ext cx="1371600" cy="13716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0" y="274320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2/9</a:t>
            </a:r>
          </a:p>
        </p:txBody>
      </p:sp>
      <p:pic>
        <p:nvPicPr>
          <p:cNvPr id="9" name="Picture 8" descr="lakshmana_rekha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0800" y="1371600"/>
            <a:ext cx="1371600" cy="13716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400800" y="274320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1/14</a:t>
            </a:r>
          </a:p>
        </p:txBody>
      </p:sp>
      <p:pic>
        <p:nvPicPr>
          <p:cNvPr id="11" name="Picture 10" descr="donkey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400" y="3200400"/>
            <a:ext cx="1371600" cy="13716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14400" y="457200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2/6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